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9" r:id="rId3"/>
    <p:sldId id="277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63" d="100"/>
          <a:sy n="63" d="100"/>
        </p:scale>
        <p:origin x="1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669645-59A0-421A-B4D6-C35A4F68738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98613" y="1068929"/>
            <a:ext cx="9602787" cy="2615608"/>
          </a:xfrm>
        </p:spPr>
        <p:txBody>
          <a:bodyPr/>
          <a:lstStyle/>
          <a:p>
            <a:pPr algn="ctr"/>
            <a:r>
              <a:rPr lang="zh-TW" altLang="en-US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主必保守我</a:t>
            </a:r>
            <a:br>
              <a:rPr lang="en-PH" altLang="zh-TW" sz="6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en-PH" altLang="zh-TW" sz="36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</a:t>
            </a:r>
            <a:endParaRPr lang="en-US" sz="3600" dirty="0">
              <a:latin typeface="Candara" panose="020E05020303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69052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1865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主不甘我靈魂失落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kam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leng-hun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3.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am precious in His sight,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227578588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1677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祂要導我行祂真道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 chin-to,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Those He saves are His delight,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14500507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7212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271232572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因為救主實在愛我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sit-chai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Savior loves me so,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377950168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88172" y="51851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我要跟主進前無退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-the,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He’ll not let my soul be lost,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379159825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72932" y="5489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與祂同行直到路尾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Kap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tit-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be,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Bought by Him at such a cost,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95710065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892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214344318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64372" y="5337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因為救主實在愛我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sit-chai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Savior loves me so,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9045458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89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我的信心雖然無定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e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sim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sui-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tia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1.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I fear my faith will fail,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Christ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2000584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25332" y="62519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魔鬼誘惑雖然難勝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Mo-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hek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sui-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oh-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When the tempter would prevail,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can hold me fast.</a:t>
            </a:r>
          </a:p>
        </p:txBody>
      </p:sp>
    </p:spTree>
    <p:extLst>
      <p:ext uri="{BB962C8B-B14F-4D97-AF65-F5344CB8AC3E}">
        <p14:creationId xmlns:p14="http://schemas.microsoft.com/office/powerpoint/2010/main" val="13396206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81492" y="260498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40337588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03412" y="655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因為救主實在愛我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sit-chai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Savior loves me so,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26849737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96732" y="404037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28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自己不能站在堅定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Ka-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boe-oe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khia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kian-teng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PH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,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2800" b="1" dirty="0">
                <a:solidFill>
                  <a:schemeClr val="tx1"/>
                </a:solidFill>
                <a:latin typeface="Candara" panose="020E0502030303020204" pitchFamily="34" charset="0"/>
              </a:rPr>
              <a:t>2.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I could never keep my hold,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3785033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86292" y="65567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我的愛心很容易冷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 e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-sim chin long-i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Chu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oe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love is often cold,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must hold me fast.</a:t>
            </a:r>
          </a:p>
        </p:txBody>
      </p:sp>
    </p:spTree>
    <p:extLst>
      <p:ext uri="{BB962C8B-B14F-4D97-AF65-F5344CB8AC3E}">
        <p14:creationId xmlns:p14="http://schemas.microsoft.com/office/powerpoint/2010/main" val="29309440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38300" y="368595"/>
            <a:ext cx="8915400" cy="633700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和</a:t>
            </a:r>
            <a:r>
              <a:rPr lang="en-PH" altLang="zh-TW" sz="40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)</a:t>
            </a: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主會保守我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Chu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oe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po-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siu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goa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fast;</a:t>
            </a:r>
          </a:p>
        </p:txBody>
      </p:sp>
    </p:spTree>
    <p:extLst>
      <p:ext uri="{BB962C8B-B14F-4D97-AF65-F5344CB8AC3E}">
        <p14:creationId xmlns:p14="http://schemas.microsoft.com/office/powerpoint/2010/main" val="37041104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6459-FC36-4053-8D8B-5300BF9591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7252" y="609953"/>
            <a:ext cx="8915400" cy="6049925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因為救主實在愛我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，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          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In-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ui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</a:t>
            </a: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Chu sit-chai </a:t>
            </a:r>
            <a:r>
              <a:rPr lang="en-US" altLang="zh-TW" sz="3500" b="1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thia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  <a:ea typeface="DFKai-SB" panose="03000509000000000000" pitchFamily="65" charset="-120"/>
              </a:rPr>
              <a:t> goa,</a:t>
            </a:r>
            <a:endParaRPr lang="en-US" altLang="zh-TW" sz="3500" b="1" baseline="30000" dirty="0">
              <a:solidFill>
                <a:schemeClr val="tx1"/>
              </a:solidFill>
              <a:latin typeface="Candara" panose="020E0502030303020204" pitchFamily="34" charset="0"/>
              <a:ea typeface="DFKai-SB" panose="03000509000000000000" pitchFamily="65" charset="-120"/>
            </a:endParaRPr>
          </a:p>
          <a:p>
            <a:pPr marL="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的確保守我</a:t>
            </a:r>
            <a:r>
              <a:rPr lang="zh-TW" altLang="en-US" sz="3500" b="1" dirty="0">
                <a:solidFill>
                  <a:schemeClr val="tx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。</a:t>
            </a:r>
            <a:endParaRPr lang="en-PH" altLang="zh-TW" sz="3500" b="1" dirty="0">
              <a:solidFill>
                <a:schemeClr val="tx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marL="0" indent="0">
              <a:buNone/>
            </a:pPr>
            <a:r>
              <a:rPr lang="zh-TW" alt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                      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Tek-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khak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po-</a:t>
            </a:r>
            <a:r>
              <a:rPr lang="en-US" sz="3500" b="1" dirty="0" err="1">
                <a:solidFill>
                  <a:schemeClr val="tx1"/>
                </a:solidFill>
                <a:latin typeface="Candara" panose="020E0502030303020204" pitchFamily="34" charset="0"/>
              </a:rPr>
              <a:t>siu</a:t>
            </a: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 goa.</a:t>
            </a:r>
          </a:p>
          <a:p>
            <a:pPr marL="0" indent="0" algn="ctr">
              <a:buNone/>
            </a:pPr>
            <a:endParaRPr lang="en-US" sz="3500" b="1" baseline="30000" dirty="0">
              <a:solidFill>
                <a:schemeClr val="tx1"/>
              </a:solidFill>
              <a:latin typeface="Candara" panose="020E0502030303020204" pitchFamily="34" charset="0"/>
            </a:endParaRPr>
          </a:p>
          <a:p>
            <a:pPr marL="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For my Savior loves me so,</a:t>
            </a:r>
          </a:p>
          <a:p>
            <a:pPr marL="0" indent="0" algn="ctr">
              <a:buNone/>
            </a:pPr>
            <a:r>
              <a:rPr lang="en-US" sz="3500" b="1" dirty="0">
                <a:solidFill>
                  <a:schemeClr val="tx1"/>
                </a:solidFill>
                <a:latin typeface="Candara" panose="020E0502030303020204" pitchFamily="34" charset="0"/>
              </a:rPr>
              <a:t>He will hold me fast.</a:t>
            </a:r>
          </a:p>
        </p:txBody>
      </p:sp>
    </p:spTree>
    <p:extLst>
      <p:ext uri="{BB962C8B-B14F-4D97-AF65-F5344CB8AC3E}">
        <p14:creationId xmlns:p14="http://schemas.microsoft.com/office/powerpoint/2010/main" val="4111404119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1108</TotalTime>
  <Words>708</Words>
  <Application>Microsoft Office PowerPoint</Application>
  <PresentationFormat>Widescreen</PresentationFormat>
  <Paragraphs>117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Century Gothic</vt:lpstr>
      <vt:lpstr>Wingdings 3</vt:lpstr>
      <vt:lpstr>Wisp</vt:lpstr>
      <vt:lpstr>主必保守我 He Will Hold Me Fast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懇求上帝鑒察 Search Me, O God</dc:title>
  <dc:creator>Alexander Uy</dc:creator>
  <cp:lastModifiedBy>Alexander Uy</cp:lastModifiedBy>
  <cp:revision>143</cp:revision>
  <dcterms:created xsi:type="dcterms:W3CDTF">2020-01-10T06:25:13Z</dcterms:created>
  <dcterms:modified xsi:type="dcterms:W3CDTF">2021-02-24T06:27:46Z</dcterms:modified>
</cp:coreProperties>
</file>